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634B-AD70-4B8B-A0F5-B05CBF423476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43C7-99AC-436F-A16C-E19475C1C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634B-AD70-4B8B-A0F5-B05CBF423476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43C7-99AC-436F-A16C-E19475C1C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634B-AD70-4B8B-A0F5-B05CBF423476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43C7-99AC-436F-A16C-E19475C1C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634B-AD70-4B8B-A0F5-B05CBF423476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43C7-99AC-436F-A16C-E19475C1C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634B-AD70-4B8B-A0F5-B05CBF423476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43C7-99AC-436F-A16C-E19475C1C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634B-AD70-4B8B-A0F5-B05CBF423476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43C7-99AC-436F-A16C-E19475C1C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634B-AD70-4B8B-A0F5-B05CBF423476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43C7-99AC-436F-A16C-E19475C1C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634B-AD70-4B8B-A0F5-B05CBF423476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43C7-99AC-436F-A16C-E19475C1C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634B-AD70-4B8B-A0F5-B05CBF423476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43C7-99AC-436F-A16C-E19475C1C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634B-AD70-4B8B-A0F5-B05CBF423476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43C7-99AC-436F-A16C-E19475C1C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634B-AD70-4B8B-A0F5-B05CBF423476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43C7-99AC-436F-A16C-E19475C1C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4634B-AD70-4B8B-A0F5-B05CBF423476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943C7-99AC-436F-A16C-E19475C1C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686800" cy="685800"/>
          </a:xfrm>
        </p:spPr>
        <p:txBody>
          <a:bodyPr>
            <a:noAutofit/>
          </a:bodyPr>
          <a:lstStyle/>
          <a:p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SHADDAI CHARITABLE TRUST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67400"/>
            <a:ext cx="9144000" cy="762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www.childrescue.net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590800"/>
            <a:ext cx="3742062" cy="304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5240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28 Days Later" pitchFamily="34" charset="0"/>
                <a:ea typeface="+mj-ea"/>
                <a:cs typeface="+mj-cs"/>
              </a:rPr>
              <a:t>EACH CHILD MATTERS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5240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28 Days Later" pitchFamily="34" charset="0"/>
              <a:ea typeface="+mj-ea"/>
              <a:cs typeface="+mj-cs"/>
            </a:endParaRPr>
          </a:p>
        </p:txBody>
      </p:sp>
      <p:pic>
        <p:nvPicPr>
          <p:cNvPr id="1027" name="Picture 3" descr="C:\Users\Agnelo\Documents\SC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04634"/>
            <a:ext cx="6934200" cy="4035401"/>
          </a:xfrm>
          <a:prstGeom prst="rect">
            <a:avLst/>
          </a:prstGeom>
          <a:noFill/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686800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SCAN – INDIA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5000" y="6172200"/>
            <a:ext cx="3247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 Project of El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Shaddai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i="1" dirty="0"/>
          </a:p>
        </p:txBody>
      </p:sp>
      <p:sp>
        <p:nvSpPr>
          <p:cNvPr id="6" name="Rectangle 5"/>
          <p:cNvSpPr/>
          <p:nvPr/>
        </p:nvSpPr>
        <p:spPr>
          <a:xfrm>
            <a:off x="228600" y="6248400"/>
            <a:ext cx="3247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www.scanindia.in</a:t>
            </a:r>
            <a:endParaRPr lang="en-US" sz="24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19</Words>
  <Application>Microsoft Office PowerPoint</Application>
  <PresentationFormat>On-screen Show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EL SHADDAI CHARITABLE TRUST</vt:lpstr>
      <vt:lpstr>SCAN – INDIA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SHADDAI CHARITABLE TRUST</dc:title>
  <dc:creator>Agnelo</dc:creator>
  <cp:lastModifiedBy>Agnelo</cp:lastModifiedBy>
  <cp:revision>4</cp:revision>
  <dcterms:created xsi:type="dcterms:W3CDTF">2012-11-09T04:50:08Z</dcterms:created>
  <dcterms:modified xsi:type="dcterms:W3CDTF">2012-11-09T05:05:38Z</dcterms:modified>
</cp:coreProperties>
</file>